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0674-EB80-4254-A1D3-D1C75E52F202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D4DAB-45E5-45D8-8216-DFA0F5DD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Обитатели моря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воспитатель1 категории</a:t>
            </a:r>
          </a:p>
          <a:p>
            <a:r>
              <a:rPr lang="ru-RU" dirty="0" smtClean="0"/>
              <a:t>Черкасова В.А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upload.wikimedia.org/wikipedia/commons/f/ff/Octopus_at_Kelly_Tarlton%27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Ирина\Desktop\Octopus_at_Kelly_Tarlton'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33" y="105871"/>
            <a:ext cx="8718440" cy="640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rt-on.ru/wp-content/uploads/2013/07/Jellyfish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8" y="260648"/>
            <a:ext cx="8823022" cy="6244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cepic.ru/uploads/posts/2010-02/1266969329_krasota_morskih_zvyozd_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7409"/>
            <a:ext cx="4475736" cy="3580591"/>
          </a:xfrm>
          <a:prstGeom prst="rect">
            <a:avLst/>
          </a:prstGeom>
          <a:noFill/>
        </p:spPr>
      </p:pic>
      <p:pic>
        <p:nvPicPr>
          <p:cNvPr id="25604" name="Picture 4" descr="http://www.bugaga.ru/uploads/posts/2012-05/1337330883_morskie-zvezdy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5468925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ucrazy.ru/files/pics/2016.02/145492484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4634"/>
            <a:ext cx="8659688" cy="6494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ÐÐµÐ¾Ð±Ð¸ÑÐ°ÐµÐ¼ÑÐ¹ Ð¾ÑÑÑÐ¾Ð²Ð¾Ðº Ð² Ð¾ÐºÐµÐ°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5" y="31124"/>
            <a:ext cx="8984997" cy="6638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depositphotos_4677845-stock-photo-planet-earth-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"/>
            <a:ext cx="8107705" cy="6703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biryuzovaya-vo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24" y="260648"/>
            <a:ext cx="8668455" cy="5740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95015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700458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ages.photowall.com/products/43512/bottlenose-dolphins.jpg?h=650&amp;q=90&amp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61" y="260648"/>
            <a:ext cx="8746815" cy="6263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diary.ru/userdir/2/7/0/2/2702377/84308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24" y="357297"/>
            <a:ext cx="9091176" cy="6045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oveopium.ru/content/2011/08/82eabc58f523_1008A/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97" y="188640"/>
            <a:ext cx="8853788" cy="666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aduga07.ru/d/742616/d/%D1%8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3172"/>
            <a:ext cx="9144000" cy="6090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etectivebooks.ru/img/d/?src=31117871&amp;i=5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633261" cy="6225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Обитатели моря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Обитатели моря</dc:title>
  <dc:creator>Ирина</dc:creator>
  <cp:lastModifiedBy>Ирина</cp:lastModifiedBy>
  <cp:revision>11</cp:revision>
  <dcterms:created xsi:type="dcterms:W3CDTF">2018-04-04T12:37:13Z</dcterms:created>
  <dcterms:modified xsi:type="dcterms:W3CDTF">2018-04-16T12:53:59Z</dcterms:modified>
</cp:coreProperties>
</file>